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1"/>
  </p:notesMasterIdLst>
  <p:sldIdLst>
    <p:sldId id="352" r:id="rId3"/>
    <p:sldId id="342" r:id="rId4"/>
    <p:sldId id="296" r:id="rId5"/>
    <p:sldId id="346" r:id="rId6"/>
    <p:sldId id="354" r:id="rId7"/>
    <p:sldId id="355" r:id="rId8"/>
    <p:sldId id="345" r:id="rId9"/>
    <p:sldId id="364" r:id="rId10"/>
    <p:sldId id="350" r:id="rId11"/>
    <p:sldId id="357" r:id="rId12"/>
    <p:sldId id="358" r:id="rId13"/>
    <p:sldId id="359" r:id="rId14"/>
    <p:sldId id="360" r:id="rId15"/>
    <p:sldId id="361" r:id="rId16"/>
    <p:sldId id="362" r:id="rId17"/>
    <p:sldId id="365" r:id="rId18"/>
    <p:sldId id="363" r:id="rId19"/>
    <p:sldId id="35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7DA23-2F75-4D62-9937-787542167D2C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907D1-2754-40CE-A5BA-CDA97F37D1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57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5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59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2306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432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85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532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91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283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46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478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5" name="平行四边形 4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0" name="图片 9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81000" y="1149773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.Sam is 12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.Jim is my good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.Alan and Kate are in the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 is Brown.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your Chinese teacher?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631127" y="2248236"/>
            <a:ext cx="9412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years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319495" y="2820829"/>
            <a:ext cx="12821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friend’s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648936" y="3388858"/>
            <a:ext cx="9204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same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688952" y="3927952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last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348153" y="4500545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5221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915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.Amy is my new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同班同学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.Don’t call me Mr Jun, Dale.It’s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错误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).Please call me Mr Yang.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.Mike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Bob are my good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朋友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Qin is our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英语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teacher, and she’s from the UK.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546823" y="1418298"/>
            <a:ext cx="193514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classmate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42751" y="1986210"/>
            <a:ext cx="12987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mistake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51884" y="3092374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friends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58697" y="3593049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English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91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7116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.—Mum,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teacher, Miss Zhang.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—Nice to meet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A.she 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B.he is              C.it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is a Chinese boy.He’s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Beijing, China.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A.from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B.for		C.about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D.of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.—What’s your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A.I’m a teacher.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is Paul.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do you do?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Meimei.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298409" y="1332734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92287" y="297700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14139" y="462046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4028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79346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.—Hi!My name’s Tina.Nice to meet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A.Here you are.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B.Nice to meet you too.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C.I’d love to.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D.I’m OK, thank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is my friend, Jenny Smith.And Smith is 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A.first name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B.full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C.Chinese name	D.last name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42220" y="1147797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021114" y="393209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419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5116"/>
            <a:ext cx="60292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四、根据表格和答语写出适当的问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33481615"/>
              </p:ext>
            </p:extLst>
          </p:nvPr>
        </p:nvGraphicFramePr>
        <p:xfrm>
          <a:off x="381000" y="1017602"/>
          <a:ext cx="11430000" cy="1664208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 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 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Smith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US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81000" y="274494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—Her first name is Rose.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—Her last name is Smith.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—She’s from the US.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131100" y="2744943"/>
            <a:ext cx="34413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her first name?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131100" y="3803181"/>
            <a:ext cx="34413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her last name?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131100" y="4980140"/>
            <a:ext cx="2983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 is she from?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8886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53383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Hello, everyone!I am an American boy, but I am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with my parents now.My name is Frank Miller.Frank is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name.I’m 13 years old.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is from Australia.His name is Bob.Bob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are in Zhejiang.We are students in the same school.It is very beautiful and we like it very much.But we aren’t in the same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 is in Class 3,Grade 7.I am in Class 1,Grade 7.Mrs Green is our English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 classes are interesting.Mr Zhao teaches us maths(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数学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).He is nice and friendly.He likes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 with my maths.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11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53631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Look!Some things are in my pencil box.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that?It’s a ruler.It’s nice.I can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it.R-U-L-E-R,ruler.Those are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to use(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them to draw pictures.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969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5599416" y="284071"/>
            <a:ext cx="0" cy="5551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381000" y="284071"/>
            <a:ext cx="466361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.A.on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B.at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C.of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D.in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.A.middle	B.last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C.first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D.full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.A.pet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C.friend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D.book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.A.and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B.but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D.so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.A.room	B.class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C.grade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D.school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606283" y="164386"/>
            <a:ext cx="483484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.A.student	B.teacher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C.friend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D.girl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.A.help	B.thank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C.meet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D.see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.A.Where	B.When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D.Who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.A.make	B.look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C.think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D.spell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.A.desks	B.pencils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C.chairs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D.erasers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81000" y="5858252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DCCAB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BACDB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74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625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18717" y="179844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785232" y="303200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56512" y="4232506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0600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一、写出与下面四个音标对应的元音字母或字母组合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写出下列表达的缩写形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am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12090" y="1662361"/>
            <a:ext cx="91884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ea;ee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12090" y="2218718"/>
            <a:ext cx="2840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12090" y="2775075"/>
            <a:ext cx="7601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e;ea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312090" y="3331432"/>
            <a:ext cx="343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483772" y="4444146"/>
            <a:ext cx="106311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I’m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325601" y="4444146"/>
            <a:ext cx="11218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454405" y="5003207"/>
            <a:ext cx="6233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it’s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093803" y="5003207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we’re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32949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2a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对话中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的班主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任是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5925" y="2183831"/>
            <a:ext cx="13308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Ms Gao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5EG37.eps" descr="id:21474919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0724" y="3349590"/>
            <a:ext cx="8789938" cy="2809880"/>
          </a:xfrm>
          <a:prstGeom prst="rect">
            <a:avLst/>
          </a:prstGeom>
        </p:spPr>
      </p:pic>
      <p:pic>
        <p:nvPicPr>
          <p:cNvPr id="8" name="25EG36.eps" descr="id:214749196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6004" y="733737"/>
            <a:ext cx="8319379" cy="256287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49522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、补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86568" y="716080"/>
            <a:ext cx="35600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last name?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886568" y="3349590"/>
            <a:ext cx="298453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Where’s she from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?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82279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5EG38.eps" descr="id:2147491975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236" y="1292277"/>
            <a:ext cx="8587528" cy="29900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166287" y="1293253"/>
            <a:ext cx="39383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Who’s your class teacher?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4139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3444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谁是你的班主任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引导的疑问句用来询问一个人的姓名、身份或职务等。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7" name="TE7KR76-1.eps" descr="id:21474919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7516" y="2646960"/>
            <a:ext cx="6716967" cy="28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E7KR76-2.eps" descr="id:21474919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4949" y="389062"/>
            <a:ext cx="7149530" cy="2775378"/>
          </a:xfrm>
          <a:prstGeom prst="rect">
            <a:avLst/>
          </a:prstGeom>
        </p:spPr>
      </p:pic>
      <p:pic>
        <p:nvPicPr>
          <p:cNvPr id="4" name="25EG39.eps" descr="id:214749200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6768" y="3628164"/>
            <a:ext cx="3396907" cy="269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58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5033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Mr Wang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my English teacher.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her, who, is, brother(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7200" y="2459784"/>
            <a:ext cx="426911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 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your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English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teacher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57200" y="3569237"/>
            <a:ext cx="288572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 is her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brother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3676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410</TotalTime>
  <Words>356</Words>
  <Application>Microsoft Office PowerPoint</Application>
  <PresentationFormat>宽屏</PresentationFormat>
  <Paragraphs>131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69</cp:revision>
  <dcterms:created xsi:type="dcterms:W3CDTF">2021-07-19T03:09:34Z</dcterms:created>
  <dcterms:modified xsi:type="dcterms:W3CDTF">2025-09-09T03:05:08Z</dcterms:modified>
</cp:coreProperties>
</file>